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1" r:id="rId3"/>
    <p:sldId id="258" r:id="rId4"/>
    <p:sldId id="262" r:id="rId5"/>
    <p:sldId id="259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100"/>
    <a:srgbClr val="A60F00"/>
    <a:srgbClr val="A31100"/>
    <a:srgbClr val="9C1100"/>
    <a:srgbClr val="720E03"/>
    <a:srgbClr val="D60093"/>
    <a:srgbClr val="B21200"/>
    <a:srgbClr val="DE0000"/>
    <a:srgbClr val="B8005C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49"/>
    <p:restoredTop sz="94674"/>
  </p:normalViewPr>
  <p:slideViewPr>
    <p:cSldViewPr snapToGrid="0" snapToObjects="1">
      <p:cViewPr varScale="1">
        <p:scale>
          <a:sx n="116" d="100"/>
          <a:sy n="116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dirty="0"/>
              <a:t>Título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A3-47D6-88DF-31ABED5A755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A3-47D6-88DF-31ABED5A755E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A3-47D6-88DF-31ABED5A75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79877727"/>
        <c:axId val="896771903"/>
        <c:axId val="0"/>
      </c:bar3DChart>
      <c:catAx>
        <c:axId val="879877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96771903"/>
        <c:crosses val="autoZero"/>
        <c:auto val="1"/>
        <c:lblAlgn val="ctr"/>
        <c:lblOffset val="100"/>
        <c:noMultiLvlLbl val="0"/>
      </c:catAx>
      <c:valAx>
        <c:axId val="8967719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79877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F1D418A-ADA7-482A-9027-5226AD0F3E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41604B-EC59-5541-B439-7C204A940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41472" y="1485900"/>
            <a:ext cx="6441622" cy="2530249"/>
          </a:xfrm>
        </p:spPr>
        <p:txBody>
          <a:bodyPr anchor="ctr"/>
          <a:lstStyle>
            <a:lvl1pPr algn="ctr">
              <a:defRPr sz="3500">
                <a:solidFill>
                  <a:srgbClr val="9411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C669B5A-3629-5E4C-8530-78A6093487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41472" y="4100059"/>
            <a:ext cx="6441621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5582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BB1FE4-D88C-A744-90F3-92B59B9C8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AC835C8-56C1-9249-8B8C-072777776201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anchor="ctr"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1469F6-BB38-BF4C-A1C7-6411AF9A59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826"/>
            <a:ext cx="2743200" cy="365125"/>
          </a:xfrm>
          <a:prstGeom prst="rect">
            <a:avLst/>
          </a:prstGeom>
        </p:spPr>
        <p:txBody>
          <a:bodyPr/>
          <a:lstStyle/>
          <a:p>
            <a:fld id="{E3A55A31-8F02-854D-A06F-EACB43E6AC9B}" type="datetimeFigureOut">
              <a:rPr lang="es-MX" smtClean="0"/>
              <a:t>03/07/2025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262987-71D1-4947-89F5-D250ED419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82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52D57B-B6D2-2146-8E09-1779BA977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82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E185-EF78-984C-B6AB-FCB345EC65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5780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E1C30C9-962F-DC47-AC1F-879508ED96A8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1102173"/>
            <a:ext cx="2628900" cy="5197250"/>
          </a:xfrm>
        </p:spPr>
        <p:txBody>
          <a:bodyPr vert="eaVert" anchor="ctr"/>
          <a:lstStyle>
            <a:lvl1pPr>
              <a:defRPr sz="3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F37732-0D39-A641-9C58-9612D0F7C832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06186" y="1102173"/>
            <a:ext cx="8066314" cy="5197249"/>
          </a:xfrm>
        </p:spPr>
        <p:txBody>
          <a:bodyPr vert="eaVert" anchor="ctr"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A19FA8-3ECF-0F4D-B338-2332E4584C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826"/>
            <a:ext cx="2743200" cy="365125"/>
          </a:xfrm>
          <a:prstGeom prst="rect">
            <a:avLst/>
          </a:prstGeom>
        </p:spPr>
        <p:txBody>
          <a:bodyPr/>
          <a:lstStyle/>
          <a:p>
            <a:fld id="{E3A55A31-8F02-854D-A06F-EACB43E6AC9B}" type="datetimeFigureOut">
              <a:rPr lang="es-MX" smtClean="0"/>
              <a:t>03/07/2025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857DF8-9248-A348-B001-A9B2E084D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82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588A2D-B317-1A46-B3EA-784D28702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82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E185-EF78-984C-B6AB-FCB345EC65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918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D89DF2-C24A-4744-B492-DD523846D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89B514-0DB1-9541-814B-263DC4B55E9B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anchor="ctr"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C9D871-C2F1-084F-BE00-20F3720862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826"/>
            <a:ext cx="2743200" cy="365125"/>
          </a:xfrm>
          <a:prstGeom prst="rect">
            <a:avLst/>
          </a:prstGeom>
        </p:spPr>
        <p:txBody>
          <a:bodyPr/>
          <a:lstStyle/>
          <a:p>
            <a:fld id="{E3A55A31-8F02-854D-A06F-EACB43E6AC9B}" type="datetimeFigureOut">
              <a:rPr lang="es-MX" smtClean="0"/>
              <a:t>03/07/2025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4BE5AE-5A2F-764E-BA4B-1AF840D27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82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E8FC5F-5344-C04E-8654-F14ABD9C0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82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E185-EF78-984C-B6AB-FCB345EC65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678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714EF4-5D6A-6A46-B2B6-7745175621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85246"/>
            <a:ext cx="10515600" cy="2852737"/>
          </a:xfrm>
        </p:spPr>
        <p:txBody>
          <a:bodyPr anchor="ctr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9D442E-8F84-8C41-81E2-1062E83C19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DDCFCA-3E00-8D40-A2B8-1165035292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826"/>
            <a:ext cx="2743200" cy="365125"/>
          </a:xfrm>
          <a:prstGeom prst="rect">
            <a:avLst/>
          </a:prstGeom>
        </p:spPr>
        <p:txBody>
          <a:bodyPr/>
          <a:lstStyle/>
          <a:p>
            <a:fld id="{E3A55A31-8F02-854D-A06F-EACB43E6AC9B}" type="datetimeFigureOut">
              <a:rPr lang="es-MX" smtClean="0"/>
              <a:t>03/07/2025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6732CA-941F-ED45-8ECF-62A1264D9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82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878D84-2B38-2542-B670-EEFE3D43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82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E185-EF78-984C-B6AB-FCB345EC65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6334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3F2A66-4738-FD43-83DE-D14480AF8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6BFA62-D71F-B144-8F91-BECA1B7414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907" y="1485900"/>
            <a:ext cx="5510893" cy="4816929"/>
          </a:xfrm>
        </p:spPr>
        <p:txBody>
          <a:bodyPr anchor="ctr"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8B571CE-5617-3947-B6D5-4232CC67F01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199" y="1485900"/>
            <a:ext cx="5510893" cy="4816929"/>
          </a:xfrm>
        </p:spPr>
        <p:txBody>
          <a:bodyPr anchor="ctr"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85F746-92BB-694E-86FC-58DA6A8559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826"/>
            <a:ext cx="2743200" cy="365125"/>
          </a:xfrm>
          <a:prstGeom prst="rect">
            <a:avLst/>
          </a:prstGeom>
        </p:spPr>
        <p:txBody>
          <a:bodyPr/>
          <a:lstStyle/>
          <a:p>
            <a:fld id="{E3A55A31-8F02-854D-A06F-EACB43E6AC9B}" type="datetimeFigureOut">
              <a:rPr lang="es-MX" smtClean="0"/>
              <a:t>03/07/2025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98B9C1-485F-7947-9AF9-C0C30D4EE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82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C603D-95D4-9C4E-87D1-AC6FC20C1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82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E185-EF78-984C-B6AB-FCB345EC65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6057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EFBBAB-4D54-474E-9F5D-41E40133F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939082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0AE33D-1CF3-3347-A588-33F3459E8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CF81E66-6949-DE45-94DD-3878473EF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D34F4D0-2162-A849-BA99-962A2C17B6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981B21B-FFAA-7147-8DC2-53835324A7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54539B4-E319-C54C-99CC-0F898FFA67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826"/>
            <a:ext cx="2743200" cy="365125"/>
          </a:xfrm>
          <a:prstGeom prst="rect">
            <a:avLst/>
          </a:prstGeom>
        </p:spPr>
        <p:txBody>
          <a:bodyPr/>
          <a:lstStyle/>
          <a:p>
            <a:fld id="{E3A55A31-8F02-854D-A06F-EACB43E6AC9B}" type="datetimeFigureOut">
              <a:rPr lang="es-MX" smtClean="0"/>
              <a:t>03/07/2025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684AA5D-0D27-F140-896B-49E56EDFD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82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892DCC7-CBD7-C746-AD54-1754BA5E5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82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E185-EF78-984C-B6AB-FCB345EC65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3052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056E8-C8A7-5647-901D-BAE0F1B7C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27E78B7-6505-CB47-922A-207C81A0F1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826"/>
            <a:ext cx="2743200" cy="365125"/>
          </a:xfrm>
          <a:prstGeom prst="rect">
            <a:avLst/>
          </a:prstGeom>
        </p:spPr>
        <p:txBody>
          <a:bodyPr/>
          <a:lstStyle/>
          <a:p>
            <a:fld id="{E3A55A31-8F02-854D-A06F-EACB43E6AC9B}" type="datetimeFigureOut">
              <a:rPr lang="es-MX" smtClean="0"/>
              <a:t>03/07/2025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5EA401B-4D6F-B445-B44E-10EE06268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82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1333379-8087-9B4D-8714-E03F67F0D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82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E185-EF78-984C-B6AB-FCB345EC65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310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83BD58-DA00-9F47-9B93-C5805F0E04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826"/>
            <a:ext cx="2743200" cy="365125"/>
          </a:xfrm>
          <a:prstGeom prst="rect">
            <a:avLst/>
          </a:prstGeom>
        </p:spPr>
        <p:txBody>
          <a:bodyPr/>
          <a:lstStyle/>
          <a:p>
            <a:fld id="{E3A55A31-8F02-854D-A06F-EACB43E6AC9B}" type="datetimeFigureOut">
              <a:rPr lang="es-MX" smtClean="0"/>
              <a:t>03/07/2025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CF00A5E-C561-3F47-9D73-AF53F65E8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82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52497C-F8B6-C04F-8DE5-3AC4E2706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82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E185-EF78-984C-B6AB-FCB345EC65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5235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0D4508-9E89-7745-83DD-D299FFF5C4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909" y="873578"/>
            <a:ext cx="4552948" cy="1480445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A6295B-9597-5C42-B6C0-02B338A7FB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7" y="1444618"/>
            <a:ext cx="6499905" cy="4873625"/>
          </a:xfrm>
        </p:spPr>
        <p:txBody>
          <a:bodyPr anchor="ctr"/>
          <a:lstStyle>
            <a:lvl1pPr algn="just">
              <a:defRPr sz="2500"/>
            </a:lvl1pPr>
            <a:lvl2pPr algn="just">
              <a:defRPr sz="2200"/>
            </a:lvl2pPr>
            <a:lvl3pPr algn="just">
              <a:defRPr sz="2000"/>
            </a:lvl3pPr>
            <a:lvl4pPr algn="just">
              <a:defRPr sz="1800"/>
            </a:lvl4pPr>
            <a:lvl5pPr algn="just"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2F972B-2B44-904E-9B21-BAA17C36E9F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8908" y="2465607"/>
            <a:ext cx="4552949" cy="3852636"/>
          </a:xfrm>
        </p:spPr>
        <p:txBody>
          <a:bodyPr anchor="ctr">
            <a:normAutofit/>
          </a:bodyPr>
          <a:lstStyle>
            <a:lvl1pPr marL="0" indent="0" algn="just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7D41CF-232B-FB4F-B2FC-4A5DEF9A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826"/>
            <a:ext cx="2743200" cy="365125"/>
          </a:xfrm>
          <a:prstGeom prst="rect">
            <a:avLst/>
          </a:prstGeom>
        </p:spPr>
        <p:txBody>
          <a:bodyPr/>
          <a:lstStyle/>
          <a:p>
            <a:fld id="{E3A55A31-8F02-854D-A06F-EACB43E6AC9B}" type="datetimeFigureOut">
              <a:rPr lang="es-MX" smtClean="0"/>
              <a:t>03/07/2025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19247A-7C67-5E4C-A166-58F9ACCF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82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F6BF5B-37E1-C544-8A10-CB6F9EE1F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82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E185-EF78-984C-B6AB-FCB345EC65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511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6467C2-668C-B94D-96D3-C8C287A71F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5874" y="857242"/>
            <a:ext cx="4434340" cy="1600200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107936D-1670-DB48-B8AD-7C89B2DC5E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50708"/>
            <a:ext cx="6462938" cy="4873625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F81F61-4562-0641-BD8C-5915235A29A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5874" y="2465606"/>
            <a:ext cx="4434340" cy="3811588"/>
          </a:xfrm>
        </p:spPr>
        <p:txBody>
          <a:bodyPr anchor="ctr">
            <a:normAutofit/>
          </a:bodyPr>
          <a:lstStyle>
            <a:lvl1pPr marL="0" indent="0" algn="just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AFE20F-36FF-9F4F-ACAA-650CB53B82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826"/>
            <a:ext cx="2743200" cy="365125"/>
          </a:xfrm>
          <a:prstGeom prst="rect">
            <a:avLst/>
          </a:prstGeom>
        </p:spPr>
        <p:txBody>
          <a:bodyPr/>
          <a:lstStyle/>
          <a:p>
            <a:fld id="{E3A55A31-8F02-854D-A06F-EACB43E6AC9B}" type="datetimeFigureOut">
              <a:rPr lang="es-MX" smtClean="0"/>
              <a:t>03/07/2025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4C701C-39D0-F545-875B-3342C0A37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82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81E485-8363-8F41-BB92-C474224E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82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E185-EF78-984C-B6AB-FCB345EC65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0176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8E5B322-47CC-442E-9522-B2AA8A55609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0680D1D-7438-1340-9442-131CDA6BB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44" y="649205"/>
            <a:ext cx="11190512" cy="804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BA7787-94AD-A745-9650-74EF749D2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0744" y="1485898"/>
            <a:ext cx="11190512" cy="4913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60336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rgbClr val="941100"/>
          </a:solidFill>
          <a:latin typeface="+mj-lt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mailto:contralog2025@pumas.unam.mx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95194C-4F31-0349-AC4A-0CED9A11B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7513" y="1202726"/>
            <a:ext cx="6735581" cy="3303372"/>
          </a:xfrm>
        </p:spPr>
        <p:txBody>
          <a:bodyPr/>
          <a:lstStyle/>
          <a:p>
            <a:r>
              <a:rPr lang="es-MX" dirty="0">
                <a:solidFill>
                  <a:srgbClr val="720E03"/>
                </a:solidFill>
              </a:rPr>
              <a:t>Título</a:t>
            </a:r>
            <a:endParaRPr lang="es-MX" sz="3500" dirty="0">
              <a:solidFill>
                <a:srgbClr val="720E03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34B7EE-EB81-3A4E-8B08-FE23E1D4E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7513" y="4544909"/>
            <a:ext cx="6735581" cy="1303963"/>
          </a:xfrm>
        </p:spPr>
        <p:txBody>
          <a:bodyPr>
            <a:normAutofit/>
          </a:bodyPr>
          <a:lstStyle/>
          <a:p>
            <a:r>
              <a:rPr lang="es-MX" sz="2200" b="1" dirty="0">
                <a:ln>
                  <a:noFill/>
                </a:ln>
              </a:rPr>
              <a:t>Autores</a:t>
            </a:r>
          </a:p>
          <a:p>
            <a:r>
              <a:rPr lang="es-MX" sz="2200" b="1" dirty="0">
                <a:ln>
                  <a:noFill/>
                </a:ln>
              </a:rPr>
              <a:t>Instituciones</a:t>
            </a:r>
          </a:p>
        </p:txBody>
      </p:sp>
    </p:spTree>
    <p:extLst>
      <p:ext uri="{BB962C8B-B14F-4D97-AF65-F5344CB8AC3E}">
        <p14:creationId xmlns:p14="http://schemas.microsoft.com/office/powerpoint/2010/main" val="2907473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AA4CF3-0B4F-47EB-893A-3C319C8EA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44" y="736757"/>
            <a:ext cx="11190512" cy="804037"/>
          </a:xfrm>
        </p:spPr>
        <p:txBody>
          <a:bodyPr/>
          <a:lstStyle/>
          <a:p>
            <a:r>
              <a:rPr lang="es-MX" dirty="0">
                <a:solidFill>
                  <a:srgbClr val="A60F00"/>
                </a:solidFill>
              </a:rPr>
              <a:t>Sugerencias a los autores</a:t>
            </a:r>
            <a:endParaRPr lang="es-MX" sz="2000" dirty="0">
              <a:solidFill>
                <a:srgbClr val="A60F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A267C8-859E-4033-AF90-3D6D66150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744" y="1476293"/>
            <a:ext cx="11190512" cy="4913535"/>
          </a:xfrm>
        </p:spPr>
        <p:txBody>
          <a:bodyPr/>
          <a:lstStyle/>
          <a:p>
            <a:r>
              <a:rPr lang="es-MX" b="1" u="sng" dirty="0"/>
              <a:t>El fondo base de la presentación no debe ser retirado.</a:t>
            </a:r>
          </a:p>
          <a:p>
            <a:r>
              <a:rPr lang="es-MX" dirty="0"/>
              <a:t>Los logotipos institucionales pueden ser colocados a su consideración.</a:t>
            </a:r>
          </a:p>
          <a:p>
            <a:r>
              <a:rPr lang="es-MX" dirty="0"/>
              <a:t>El tipo de letra debe ser respetado, pero su tamaño puede variar siempre y cuando no sea muy pequeña.</a:t>
            </a:r>
          </a:p>
          <a:p>
            <a:r>
              <a:rPr lang="es-MX" dirty="0"/>
              <a:t>El color del texto debe ser de preferencia negro, pero puede incluir otros colores siempre y cuando sean visibles en la proyección.</a:t>
            </a:r>
          </a:p>
          <a:p>
            <a:r>
              <a:rPr lang="es-MX" dirty="0"/>
              <a:t>La distribución del diseño de la diapositiva sí puede ser modificada.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73371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E288EB1C-5A43-4461-9851-13FDC6181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A60F00"/>
                </a:solidFill>
              </a:rPr>
              <a:t>Indicaciones</a:t>
            </a: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22D7C092-9AD3-4C51-978F-1D1E8F956B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MX" sz="2200" dirty="0"/>
              <a:t>El nombre del archivo de la presentación debe estar formado como sigue: </a:t>
            </a:r>
          </a:p>
          <a:p>
            <a:pPr marL="0" indent="0" algn="ctr">
              <a:buNone/>
            </a:pPr>
            <a:r>
              <a:rPr lang="es-MX" sz="2200" i="1" dirty="0"/>
              <a:t>ID-del-resumen-aceptado_Sala_Día-de-presentación_Num-de-presentación.pptx</a:t>
            </a:r>
          </a:p>
          <a:p>
            <a:r>
              <a:rPr lang="es-MX" sz="2200" dirty="0"/>
              <a:t>La presentación debe ser enviada al correo electrónico del congreso </a:t>
            </a:r>
            <a:r>
              <a:rPr lang="es-MX" sz="2200" dirty="0">
                <a:hlinkClick r:id="rId2"/>
              </a:rPr>
              <a:t>contralog2025@pumas.unam.mx</a:t>
            </a:r>
            <a:r>
              <a:rPr lang="es-MX" sz="2200" dirty="0"/>
              <a:t>.</a:t>
            </a:r>
          </a:p>
          <a:p>
            <a:r>
              <a:rPr lang="es-MX" sz="2200" dirty="0"/>
              <a:t>El asunto del mensaje de correo electrónico debe ser: </a:t>
            </a:r>
          </a:p>
          <a:p>
            <a:pPr marL="0" indent="0" algn="ctr">
              <a:buNone/>
            </a:pPr>
            <a:r>
              <a:rPr lang="es-MX" sz="2200" i="1" dirty="0" err="1"/>
              <a:t>Presentación_ID</a:t>
            </a:r>
            <a:r>
              <a:rPr lang="es-MX" sz="2200" i="1" dirty="0"/>
              <a:t>-del-resumen-aceptado</a:t>
            </a:r>
          </a:p>
          <a:p>
            <a:r>
              <a:rPr lang="es-MX" sz="2200" dirty="0"/>
              <a:t>En situación extrema, la presentación podría ser cargada 15 minutos antes del inicio de la sesión en la sala correspondiente.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A71802E-045B-43DD-9108-A430F6F9F11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26922682"/>
              </p:ext>
            </p:extLst>
          </p:nvPr>
        </p:nvGraphicFramePr>
        <p:xfrm>
          <a:off x="6765324" y="2001794"/>
          <a:ext cx="4528751" cy="3279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6594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D76D5AE-58CB-4194-93DF-E42AE717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492566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A1B04C2-D2A2-48BC-AD26-032B76E5A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85247"/>
            <a:ext cx="10515600" cy="2062970"/>
          </a:xfrm>
        </p:spPr>
        <p:txBody>
          <a:bodyPr/>
          <a:lstStyle/>
          <a:p>
            <a:r>
              <a:rPr lang="es-MX" dirty="0">
                <a:solidFill>
                  <a:srgbClr val="A60F00"/>
                </a:solidFill>
              </a:rPr>
              <a:t>¡G R A C I A S!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115140-5138-4A3B-BDCE-0C1E2DFBA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57436"/>
            <a:ext cx="10515600" cy="1500187"/>
          </a:xfrm>
        </p:spPr>
        <p:txBody>
          <a:bodyPr/>
          <a:lstStyle/>
          <a:p>
            <a:r>
              <a:rPr lang="es-MX" dirty="0"/>
              <a:t>Nombres e instituciones de los autores</a:t>
            </a:r>
          </a:p>
          <a:p>
            <a:r>
              <a:rPr lang="es-MX" dirty="0"/>
              <a:t>Email u otro medio de contacto</a:t>
            </a:r>
          </a:p>
        </p:txBody>
      </p:sp>
    </p:spTree>
    <p:extLst>
      <p:ext uri="{BB962C8B-B14F-4D97-AF65-F5344CB8AC3E}">
        <p14:creationId xmlns:p14="http://schemas.microsoft.com/office/powerpoint/2010/main" val="21970359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771E28"/>
      </a:dk2>
      <a:lt2>
        <a:srgbClr val="E3DED1"/>
      </a:lt2>
      <a:accent1>
        <a:srgbClr val="F07F09"/>
      </a:accent1>
      <a:accent2>
        <a:srgbClr val="771E28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ersonalizado 1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184</Words>
  <Application>Microsoft Office PowerPoint</Application>
  <PresentationFormat>Panorámica</PresentationFormat>
  <Paragraphs>21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Arial Rounded MT Bold</vt:lpstr>
      <vt:lpstr>Tema de Office</vt:lpstr>
      <vt:lpstr>Título</vt:lpstr>
      <vt:lpstr>Sugerencias a los autores</vt:lpstr>
      <vt:lpstr>Indicaciones</vt:lpstr>
      <vt:lpstr>Subtítulo</vt:lpstr>
      <vt:lpstr>¡G R A C I A 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Lizbeth Guarneros Aviles</cp:lastModifiedBy>
  <cp:revision>62</cp:revision>
  <dcterms:created xsi:type="dcterms:W3CDTF">2025-06-19T19:03:57Z</dcterms:created>
  <dcterms:modified xsi:type="dcterms:W3CDTF">2025-07-03T17:02:28Z</dcterms:modified>
</cp:coreProperties>
</file>