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0" r:id="rId2"/>
    <p:sldId id="261" r:id="rId3"/>
    <p:sldId id="258" r:id="rId4"/>
    <p:sldId id="262" r:id="rId5"/>
    <p:sldId id="259" r:id="rId6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60F00"/>
    <a:srgbClr val="941100"/>
    <a:srgbClr val="720E03"/>
    <a:srgbClr val="A31100"/>
    <a:srgbClr val="9C1100"/>
    <a:srgbClr val="D60093"/>
    <a:srgbClr val="B21200"/>
    <a:srgbClr val="DE0000"/>
    <a:srgbClr val="B8005C"/>
    <a:srgbClr val="66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483"/>
    <p:restoredTop sz="94674"/>
  </p:normalViewPr>
  <p:slideViewPr>
    <p:cSldViewPr snapToGrid="0" snapToObjects="1">
      <p:cViewPr varScale="1">
        <p:scale>
          <a:sx n="116" d="100"/>
          <a:sy n="116" d="100"/>
        </p:scale>
        <p:origin x="68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Title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accent3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Hoja1!$A$2:$A$5</c:f>
              <c:strCache>
                <c:ptCount val="4"/>
                <c:pt idx="0">
                  <c:v>Category 1 </c:v>
                </c:pt>
                <c:pt idx="1">
                  <c:v>Category 2 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EA3-47D6-88DF-31ABED5A755E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Hoja1!$A$2:$A$5</c:f>
              <c:strCache>
                <c:ptCount val="4"/>
                <c:pt idx="0">
                  <c:v>Category 1 </c:v>
                </c:pt>
                <c:pt idx="1">
                  <c:v>Category 2 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Hoja1!$C$2:$C$5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EA3-47D6-88DF-31ABED5A755E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cat>
            <c:strRef>
              <c:f>Hoja1!$A$2:$A$5</c:f>
              <c:strCache>
                <c:ptCount val="4"/>
                <c:pt idx="0">
                  <c:v>Category 1 </c:v>
                </c:pt>
                <c:pt idx="1">
                  <c:v>Category 2 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Hoja1!$D$2:$D$5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EA3-47D6-88DF-31ABED5A75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879877727"/>
        <c:axId val="896771903"/>
        <c:axId val="0"/>
      </c:bar3DChart>
      <c:catAx>
        <c:axId val="87987772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896771903"/>
        <c:crosses val="autoZero"/>
        <c:auto val="1"/>
        <c:lblAlgn val="ctr"/>
        <c:lblOffset val="100"/>
        <c:noMultiLvlLbl val="0"/>
      </c:catAx>
      <c:valAx>
        <c:axId val="89677190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87987772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99715167-2E2C-4BEB-8A23-BB2A334C94C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4241604B-EC59-5541-B439-7C204A940BC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241472" y="1485900"/>
            <a:ext cx="6441622" cy="2530249"/>
          </a:xfrm>
        </p:spPr>
        <p:txBody>
          <a:bodyPr anchor="ctr"/>
          <a:lstStyle>
            <a:lvl1pPr algn="ctr">
              <a:defRPr sz="3500">
                <a:solidFill>
                  <a:srgbClr val="A60F00"/>
                </a:solidFill>
              </a:defRPr>
            </a:lvl1pPr>
          </a:lstStyle>
          <a:p>
            <a:r>
              <a:rPr lang="es-MX" dirty="0"/>
              <a:t>Haz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C669B5A-3629-5E4C-8530-78A60934871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241472" y="4100059"/>
            <a:ext cx="6441621" cy="165576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200" b="1">
                <a:ln>
                  <a:noFill/>
                </a:ln>
                <a:solidFill>
                  <a:schemeClr val="accent3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 dirty="0"/>
              <a:t>Haz clic para editar el estilo de subtítulo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22558203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BB1FE4-D88C-A744-90F3-92B59B9C83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AC835C8-56C1-9249-8B8C-072777776201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anchor="ctr"/>
          <a:lstStyle>
            <a:lvl1pPr algn="just">
              <a:defRPr/>
            </a:lvl1pPr>
            <a:lvl2pPr algn="just">
              <a:defRPr/>
            </a:lvl2pPr>
            <a:lvl3pPr algn="just">
              <a:defRPr/>
            </a:lvl3pPr>
            <a:lvl4pPr algn="just">
              <a:defRPr/>
            </a:lvl4pPr>
            <a:lvl5pPr algn="just">
              <a:defRPr/>
            </a:lvl5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61469F6-BB38-BF4C-A1C7-6411AF9A59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29826"/>
            <a:ext cx="2743200" cy="365125"/>
          </a:xfrm>
          <a:prstGeom prst="rect">
            <a:avLst/>
          </a:prstGeom>
        </p:spPr>
        <p:txBody>
          <a:bodyPr/>
          <a:lstStyle/>
          <a:p>
            <a:fld id="{E3A55A31-8F02-854D-A06F-EACB43E6AC9B}" type="datetimeFigureOut">
              <a:rPr lang="es-MX" smtClean="0"/>
              <a:t>03/07/2025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8262987-71D1-4947-89F5-D250ED419E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29826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B52D57B-B6D2-2146-8E09-1779BA977C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29826"/>
            <a:ext cx="2743200" cy="365125"/>
          </a:xfrm>
          <a:prstGeom prst="rect">
            <a:avLst/>
          </a:prstGeom>
        </p:spPr>
        <p:txBody>
          <a:bodyPr/>
          <a:lstStyle/>
          <a:p>
            <a:fld id="{48A8E185-EF78-984C-B6AB-FCB345EC65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557805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E1C30C9-962F-DC47-AC1F-879508ED96A8}"/>
              </a:ext>
            </a:extLst>
          </p:cNvPr>
          <p:cNvSpPr>
            <a:spLocks noGrp="1"/>
          </p:cNvSpPr>
          <p:nvPr>
            <p:ph type="title" orient="vert" hasCustomPrompt="1"/>
          </p:nvPr>
        </p:nvSpPr>
        <p:spPr>
          <a:xfrm>
            <a:off x="8724900" y="1102173"/>
            <a:ext cx="2628900" cy="5197250"/>
          </a:xfrm>
        </p:spPr>
        <p:txBody>
          <a:bodyPr vert="eaVert" anchor="ctr"/>
          <a:lstStyle>
            <a:lvl1pPr>
              <a:defRPr sz="35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3F37732-0D39-A641-9C58-9612D0F7C832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506186" y="1102173"/>
            <a:ext cx="8066314" cy="5197249"/>
          </a:xfrm>
        </p:spPr>
        <p:txBody>
          <a:bodyPr vert="eaVert" anchor="ctr"/>
          <a:lstStyle>
            <a:lvl1pPr algn="just">
              <a:defRPr/>
            </a:lvl1pPr>
            <a:lvl2pPr algn="just">
              <a:defRPr/>
            </a:lvl2pPr>
            <a:lvl3pPr algn="just">
              <a:defRPr/>
            </a:lvl3pPr>
            <a:lvl4pPr algn="just">
              <a:defRPr/>
            </a:lvl4pPr>
            <a:lvl5pPr algn="just">
              <a:defRPr/>
            </a:lvl5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AA19FA8-3ECF-0F4D-B338-2332E4584CF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29826"/>
            <a:ext cx="2743200" cy="365125"/>
          </a:xfrm>
          <a:prstGeom prst="rect">
            <a:avLst/>
          </a:prstGeom>
        </p:spPr>
        <p:txBody>
          <a:bodyPr/>
          <a:lstStyle/>
          <a:p>
            <a:fld id="{E3A55A31-8F02-854D-A06F-EACB43E6AC9B}" type="datetimeFigureOut">
              <a:rPr lang="es-MX" smtClean="0"/>
              <a:t>03/07/2025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8857DF8-9248-A348-B001-A9B2E084D3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29826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A588A2D-B317-1A46-B3EA-784D287021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29826"/>
            <a:ext cx="2743200" cy="365125"/>
          </a:xfrm>
          <a:prstGeom prst="rect">
            <a:avLst/>
          </a:prstGeom>
        </p:spPr>
        <p:txBody>
          <a:bodyPr/>
          <a:lstStyle/>
          <a:p>
            <a:fld id="{48A8E185-EF78-984C-B6AB-FCB345EC65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991898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D89DF2-C24A-4744-B492-DD523846D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089B514-0DB1-9541-814B-263DC4B55E9B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 anchor="ctr"/>
          <a:lstStyle>
            <a:lvl1pPr algn="just">
              <a:defRPr/>
            </a:lvl1pPr>
            <a:lvl2pPr algn="just">
              <a:defRPr/>
            </a:lvl2pPr>
            <a:lvl3pPr algn="just">
              <a:defRPr/>
            </a:lvl3pPr>
            <a:lvl4pPr algn="just">
              <a:defRPr/>
            </a:lvl4pPr>
            <a:lvl5pPr algn="just">
              <a:defRPr/>
            </a:lvl5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0C9D871-C2F1-084F-BE00-20F3720862E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29826"/>
            <a:ext cx="2743200" cy="365125"/>
          </a:xfrm>
          <a:prstGeom prst="rect">
            <a:avLst/>
          </a:prstGeom>
        </p:spPr>
        <p:txBody>
          <a:bodyPr/>
          <a:lstStyle/>
          <a:p>
            <a:fld id="{E3A55A31-8F02-854D-A06F-EACB43E6AC9B}" type="datetimeFigureOut">
              <a:rPr lang="es-MX" smtClean="0"/>
              <a:t>03/07/2025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C4BE5AE-5A2F-764E-BA4B-1AF840D27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29826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3E8FC5F-5344-C04E-8654-F14ABD9C0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29826"/>
            <a:ext cx="2743200" cy="365125"/>
          </a:xfrm>
          <a:prstGeom prst="rect">
            <a:avLst/>
          </a:prstGeom>
        </p:spPr>
        <p:txBody>
          <a:bodyPr/>
          <a:lstStyle/>
          <a:p>
            <a:fld id="{48A8E185-EF78-984C-B6AB-FCB345EC65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767874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4714EF4-5D6A-6A46-B2B6-7745175621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685246"/>
            <a:ext cx="10515600" cy="2852737"/>
          </a:xfrm>
        </p:spPr>
        <p:txBody>
          <a:bodyPr anchor="ctr"/>
          <a:lstStyle>
            <a:lvl1pPr>
              <a:defRPr sz="45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09D442E-8F84-8C41-81E2-1062E83C199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8DDCFCA-3E00-8D40-A2B8-11650352927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29826"/>
            <a:ext cx="2743200" cy="365125"/>
          </a:xfrm>
          <a:prstGeom prst="rect">
            <a:avLst/>
          </a:prstGeom>
        </p:spPr>
        <p:txBody>
          <a:bodyPr/>
          <a:lstStyle/>
          <a:p>
            <a:fld id="{E3A55A31-8F02-854D-A06F-EACB43E6AC9B}" type="datetimeFigureOut">
              <a:rPr lang="es-MX" smtClean="0"/>
              <a:t>03/07/2025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46732CA-941F-ED45-8ECF-62A1264D97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29826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3878D84-2B38-2542-B670-EEFE3D435A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29826"/>
            <a:ext cx="2743200" cy="365125"/>
          </a:xfrm>
          <a:prstGeom prst="rect">
            <a:avLst/>
          </a:prstGeom>
        </p:spPr>
        <p:txBody>
          <a:bodyPr/>
          <a:lstStyle/>
          <a:p>
            <a:fld id="{48A8E185-EF78-984C-B6AB-FCB345EC65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263341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3F2A66-4738-FD43-83DE-D14480AF8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C6BFA62-D71F-B144-8F91-BECA1B7414C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508907" y="1485900"/>
            <a:ext cx="5510893" cy="4816929"/>
          </a:xfrm>
        </p:spPr>
        <p:txBody>
          <a:bodyPr anchor="ctr"/>
          <a:lstStyle>
            <a:lvl1pPr algn="just">
              <a:defRPr/>
            </a:lvl1pPr>
            <a:lvl2pPr algn="just">
              <a:defRPr/>
            </a:lvl2pPr>
            <a:lvl3pPr algn="just">
              <a:defRPr/>
            </a:lvl3pPr>
            <a:lvl4pPr algn="just">
              <a:defRPr/>
            </a:lvl4pPr>
            <a:lvl5pPr algn="just">
              <a:defRPr/>
            </a:lvl5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8B571CE-5617-3947-B6D5-4232CC67F01A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199" y="1485900"/>
            <a:ext cx="5510893" cy="4816929"/>
          </a:xfrm>
        </p:spPr>
        <p:txBody>
          <a:bodyPr anchor="ctr"/>
          <a:lstStyle>
            <a:lvl1pPr algn="just">
              <a:defRPr/>
            </a:lvl1pPr>
            <a:lvl2pPr algn="just">
              <a:defRPr/>
            </a:lvl2pPr>
            <a:lvl3pPr algn="just">
              <a:defRPr/>
            </a:lvl3pPr>
            <a:lvl4pPr algn="just">
              <a:defRPr/>
            </a:lvl4pPr>
            <a:lvl5pPr algn="just">
              <a:defRPr/>
            </a:lvl5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385F746-92BB-694E-86FC-58DA6A8559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29826"/>
            <a:ext cx="2743200" cy="365125"/>
          </a:xfrm>
          <a:prstGeom prst="rect">
            <a:avLst/>
          </a:prstGeom>
        </p:spPr>
        <p:txBody>
          <a:bodyPr/>
          <a:lstStyle/>
          <a:p>
            <a:fld id="{E3A55A31-8F02-854D-A06F-EACB43E6AC9B}" type="datetimeFigureOut">
              <a:rPr lang="es-MX" smtClean="0"/>
              <a:t>03/07/2025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E98B9C1-485F-7947-9AF9-C0C30D4EE3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29826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C3C603D-95D4-9C4E-87D1-AC6FC20C1E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29826"/>
            <a:ext cx="2743200" cy="365125"/>
          </a:xfrm>
          <a:prstGeom prst="rect">
            <a:avLst/>
          </a:prstGeom>
        </p:spPr>
        <p:txBody>
          <a:bodyPr/>
          <a:lstStyle/>
          <a:p>
            <a:fld id="{48A8E185-EF78-984C-B6AB-FCB345EC65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660576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7EFBBAB-4D54-474E-9F5D-41E40133F2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68338"/>
            <a:ext cx="10515600" cy="939082"/>
          </a:xfrm>
        </p:spPr>
        <p:txBody>
          <a:bodyPr/>
          <a:lstStyle/>
          <a:p>
            <a:r>
              <a:rPr lang="es-MX" dirty="0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F0AE33D-1CF3-3347-A588-33F3459E8C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CF81E66-6949-DE45-94DD-3878473EFA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D34F4D0-2162-A849-BA99-962A2C17B6C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981B21B-FFAA-7147-8DC2-53835324A71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D54539B4-E319-C54C-99CC-0F898FFA67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29826"/>
            <a:ext cx="2743200" cy="365125"/>
          </a:xfrm>
          <a:prstGeom prst="rect">
            <a:avLst/>
          </a:prstGeom>
        </p:spPr>
        <p:txBody>
          <a:bodyPr/>
          <a:lstStyle/>
          <a:p>
            <a:fld id="{E3A55A31-8F02-854D-A06F-EACB43E6AC9B}" type="datetimeFigureOut">
              <a:rPr lang="es-MX" smtClean="0"/>
              <a:t>03/07/2025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5684AA5D-0D27-F140-896B-49E56EDFDD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29826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F892DCC7-CBD7-C746-AD54-1754BA5E5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29826"/>
            <a:ext cx="2743200" cy="365125"/>
          </a:xfrm>
          <a:prstGeom prst="rect">
            <a:avLst/>
          </a:prstGeom>
        </p:spPr>
        <p:txBody>
          <a:bodyPr/>
          <a:lstStyle/>
          <a:p>
            <a:fld id="{48A8E185-EF78-984C-B6AB-FCB345EC65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930526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D056E8-C8A7-5647-901D-BAE0F1B7CD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27E78B7-6505-CB47-922A-207C81A0F1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29826"/>
            <a:ext cx="2743200" cy="365125"/>
          </a:xfrm>
          <a:prstGeom prst="rect">
            <a:avLst/>
          </a:prstGeom>
        </p:spPr>
        <p:txBody>
          <a:bodyPr/>
          <a:lstStyle/>
          <a:p>
            <a:fld id="{E3A55A31-8F02-854D-A06F-EACB43E6AC9B}" type="datetimeFigureOut">
              <a:rPr lang="es-MX" smtClean="0"/>
              <a:t>03/07/2025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5EA401B-4D6F-B445-B44E-10EE062688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29826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1333379-8087-9B4D-8714-E03F67F0DE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29826"/>
            <a:ext cx="2743200" cy="365125"/>
          </a:xfrm>
          <a:prstGeom prst="rect">
            <a:avLst/>
          </a:prstGeom>
        </p:spPr>
        <p:txBody>
          <a:bodyPr/>
          <a:lstStyle/>
          <a:p>
            <a:fld id="{48A8E185-EF78-984C-B6AB-FCB345EC65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903105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083BD58-DA00-9F47-9B93-C5805F0E04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29826"/>
            <a:ext cx="2743200" cy="365125"/>
          </a:xfrm>
          <a:prstGeom prst="rect">
            <a:avLst/>
          </a:prstGeom>
        </p:spPr>
        <p:txBody>
          <a:bodyPr/>
          <a:lstStyle/>
          <a:p>
            <a:fld id="{E3A55A31-8F02-854D-A06F-EACB43E6AC9B}" type="datetimeFigureOut">
              <a:rPr lang="es-MX" smtClean="0"/>
              <a:t>03/07/2025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2CF00A5E-C561-3F47-9D73-AF53F65E84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29826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C52497C-F8B6-C04F-8DE5-3AC4E27061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29826"/>
            <a:ext cx="2743200" cy="365125"/>
          </a:xfrm>
          <a:prstGeom prst="rect">
            <a:avLst/>
          </a:prstGeom>
        </p:spPr>
        <p:txBody>
          <a:bodyPr/>
          <a:lstStyle/>
          <a:p>
            <a:fld id="{48A8E185-EF78-984C-B6AB-FCB345EC65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152354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0D4508-9E89-7745-83DD-D299FFF5C48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8909" y="873578"/>
            <a:ext cx="4552948" cy="1480445"/>
          </a:xfrm>
        </p:spPr>
        <p:txBody>
          <a:bodyPr anchor="ctr"/>
          <a:lstStyle>
            <a:lvl1pPr>
              <a:defRPr sz="30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3A6295B-9597-5C42-B6C0-02B338A7FB6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3187" y="1444618"/>
            <a:ext cx="6499905" cy="4873625"/>
          </a:xfrm>
        </p:spPr>
        <p:txBody>
          <a:bodyPr anchor="ctr"/>
          <a:lstStyle>
            <a:lvl1pPr algn="just">
              <a:defRPr sz="2500"/>
            </a:lvl1pPr>
            <a:lvl2pPr algn="just">
              <a:defRPr sz="2200"/>
            </a:lvl2pPr>
            <a:lvl3pPr algn="just">
              <a:defRPr sz="2000"/>
            </a:lvl3pPr>
            <a:lvl4pPr algn="just">
              <a:defRPr sz="1800"/>
            </a:lvl4pPr>
            <a:lvl5pPr algn="just"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 dirty="0"/>
              <a:t>Haga clic para modificar los estilos de texto del patrón</a:t>
            </a:r>
          </a:p>
          <a:p>
            <a:pPr lvl="1"/>
            <a:r>
              <a:rPr lang="es-MX" dirty="0"/>
              <a:t>Segundo nivel</a:t>
            </a:r>
          </a:p>
          <a:p>
            <a:pPr lvl="2"/>
            <a:r>
              <a:rPr lang="es-MX" dirty="0"/>
              <a:t>Tercer nivel</a:t>
            </a:r>
          </a:p>
          <a:p>
            <a:pPr lvl="3"/>
            <a:r>
              <a:rPr lang="es-MX" dirty="0"/>
              <a:t>Cuarto nivel</a:t>
            </a:r>
          </a:p>
          <a:p>
            <a:pPr lvl="4"/>
            <a:r>
              <a:rPr lang="es-MX" dirty="0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32F972B-2B44-904E-9B21-BAA17C36E9FE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508908" y="2465607"/>
            <a:ext cx="4552949" cy="3852636"/>
          </a:xfrm>
        </p:spPr>
        <p:txBody>
          <a:bodyPr anchor="ctr">
            <a:normAutofit/>
          </a:bodyPr>
          <a:lstStyle>
            <a:lvl1pPr marL="0" indent="0" algn="just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 dirty="0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A7D41CF-232B-FB4F-B2FC-4A5DEF9A61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29826"/>
            <a:ext cx="2743200" cy="365125"/>
          </a:xfrm>
          <a:prstGeom prst="rect">
            <a:avLst/>
          </a:prstGeom>
        </p:spPr>
        <p:txBody>
          <a:bodyPr/>
          <a:lstStyle/>
          <a:p>
            <a:fld id="{E3A55A31-8F02-854D-A06F-EACB43E6AC9B}" type="datetimeFigureOut">
              <a:rPr lang="es-MX" smtClean="0"/>
              <a:t>03/07/2025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719247A-7C67-5E4C-A166-58F9ACCF8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29826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AF6BF5B-37E1-C544-8A10-CB6F9EE1F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29826"/>
            <a:ext cx="2743200" cy="365125"/>
          </a:xfrm>
          <a:prstGeom prst="rect">
            <a:avLst/>
          </a:prstGeom>
        </p:spPr>
        <p:txBody>
          <a:bodyPr/>
          <a:lstStyle/>
          <a:p>
            <a:fld id="{48A8E185-EF78-984C-B6AB-FCB345EC65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451179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6467C2-668C-B94D-96D3-C8C287A71F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5874" y="857242"/>
            <a:ext cx="4434340" cy="1600200"/>
          </a:xfrm>
        </p:spPr>
        <p:txBody>
          <a:bodyPr anchor="ctr"/>
          <a:lstStyle>
            <a:lvl1pPr>
              <a:defRPr sz="30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D107936D-1670-DB48-B8AD-7C89B2DC5E3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150708"/>
            <a:ext cx="6462938" cy="4873625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5F81F61-4562-0641-BD8C-5915235A29AD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545874" y="2465606"/>
            <a:ext cx="4434340" cy="3811588"/>
          </a:xfrm>
        </p:spPr>
        <p:txBody>
          <a:bodyPr anchor="ctr">
            <a:normAutofit/>
          </a:bodyPr>
          <a:lstStyle>
            <a:lvl1pPr marL="0" indent="0" algn="just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0AFE20F-36FF-9F4F-ACAA-650CB53B826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29826"/>
            <a:ext cx="2743200" cy="365125"/>
          </a:xfrm>
          <a:prstGeom prst="rect">
            <a:avLst/>
          </a:prstGeom>
        </p:spPr>
        <p:txBody>
          <a:bodyPr/>
          <a:lstStyle/>
          <a:p>
            <a:fld id="{E3A55A31-8F02-854D-A06F-EACB43E6AC9B}" type="datetimeFigureOut">
              <a:rPr lang="es-MX" smtClean="0"/>
              <a:t>03/07/2025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94C701C-39D0-F545-875B-3342C0A37A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29826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981E485-8363-8F41-BB92-C474224E57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29826"/>
            <a:ext cx="2743200" cy="365125"/>
          </a:xfrm>
          <a:prstGeom prst="rect">
            <a:avLst/>
          </a:prstGeom>
        </p:spPr>
        <p:txBody>
          <a:bodyPr/>
          <a:lstStyle/>
          <a:p>
            <a:fld id="{48A8E185-EF78-984C-B6AB-FCB345EC65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801762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A37A9DCB-026C-4DEE-887F-1626EF73AF64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20680D1D-7438-1340-9442-131CDA6BB1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0744" y="649205"/>
            <a:ext cx="11190512" cy="8040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5BA7787-94AD-A745-9650-74EF749D2E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0744" y="1485898"/>
            <a:ext cx="11190512" cy="49135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MX" dirty="0"/>
              <a:t>Haga clic para modificar los estilos de texto del patrón</a:t>
            </a:r>
          </a:p>
          <a:p>
            <a:pPr lvl="1"/>
            <a:r>
              <a:rPr lang="es-MX" dirty="0"/>
              <a:t>Segundo nivel</a:t>
            </a:r>
          </a:p>
          <a:p>
            <a:pPr lvl="2"/>
            <a:r>
              <a:rPr lang="es-MX" dirty="0"/>
              <a:t>Tercer nivel</a:t>
            </a:r>
          </a:p>
          <a:p>
            <a:pPr lvl="3"/>
            <a:r>
              <a:rPr lang="es-MX" dirty="0"/>
              <a:t>Cuarto nivel</a:t>
            </a:r>
          </a:p>
          <a:p>
            <a:pPr lvl="4"/>
            <a:r>
              <a:rPr lang="es-MX" dirty="0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603365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500" kern="1200">
          <a:solidFill>
            <a:srgbClr val="720E03"/>
          </a:solidFill>
          <a:latin typeface="+mj-lt"/>
          <a:ea typeface="+mj-ea"/>
          <a:cs typeface="+mj-cs"/>
        </a:defRPr>
      </a:lvl1pPr>
    </p:titleStyle>
    <p:bodyStyle>
      <a:lvl1pPr marL="228600" indent="-228600" algn="just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just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just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just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just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hyperlink" Target="mailto:contralog2025@pumas.unam.mx" TargetMode="Externa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695194C-4F31-0349-AC4A-0CED9A11B6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47513" y="1202726"/>
            <a:ext cx="6735581" cy="3303372"/>
          </a:xfrm>
        </p:spPr>
        <p:txBody>
          <a:bodyPr/>
          <a:lstStyle/>
          <a:p>
            <a:r>
              <a:rPr lang="en-US" dirty="0">
                <a:solidFill>
                  <a:srgbClr val="720E03"/>
                </a:solidFill>
              </a:rPr>
              <a:t>Title</a:t>
            </a:r>
            <a:endParaRPr lang="en-US" sz="3500" dirty="0">
              <a:solidFill>
                <a:srgbClr val="720E03"/>
              </a:solidFill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A34B7EE-EB81-3A4E-8B08-FE23E1D4E0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47513" y="4544909"/>
            <a:ext cx="6735581" cy="1303963"/>
          </a:xfrm>
        </p:spPr>
        <p:txBody>
          <a:bodyPr>
            <a:normAutofit/>
          </a:bodyPr>
          <a:lstStyle/>
          <a:p>
            <a:r>
              <a:rPr lang="en-US" sz="2200" b="1" dirty="0">
                <a:ln>
                  <a:noFill/>
                </a:ln>
              </a:rPr>
              <a:t>Authors</a:t>
            </a:r>
          </a:p>
          <a:p>
            <a:r>
              <a:rPr lang="en-US" sz="2200" b="1" dirty="0">
                <a:ln>
                  <a:noFill/>
                </a:ln>
              </a:rPr>
              <a:t>Institutions</a:t>
            </a:r>
          </a:p>
        </p:txBody>
      </p:sp>
    </p:spTree>
    <p:extLst>
      <p:ext uri="{BB962C8B-B14F-4D97-AF65-F5344CB8AC3E}">
        <p14:creationId xmlns:p14="http://schemas.microsoft.com/office/powerpoint/2010/main" val="29074731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AA4CF3-0B4F-47EB-893A-3C319C8EAB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0744" y="736757"/>
            <a:ext cx="11190512" cy="804037"/>
          </a:xfrm>
        </p:spPr>
        <p:txBody>
          <a:bodyPr/>
          <a:lstStyle/>
          <a:p>
            <a:r>
              <a:rPr lang="en-US" dirty="0">
                <a:solidFill>
                  <a:srgbClr val="A60F00"/>
                </a:solidFill>
              </a:rPr>
              <a:t>Suggestions for authors</a:t>
            </a:r>
            <a:endParaRPr lang="en-US" sz="2000" dirty="0">
              <a:solidFill>
                <a:srgbClr val="A60F00"/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8A267C8-859E-4033-AF90-3D6D661508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0744" y="1476293"/>
            <a:ext cx="11190512" cy="491353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b="1" dirty="0"/>
              <a:t>The presentation's background should not be removed.</a:t>
            </a:r>
          </a:p>
          <a:p>
            <a:r>
              <a:rPr lang="en-US" dirty="0"/>
              <a:t>Institutional logos may be placed at your discretion.</a:t>
            </a:r>
          </a:p>
          <a:p>
            <a:r>
              <a:rPr lang="en-US" dirty="0"/>
              <a:t>The font must be respected, but its size may vary as long as it is not too small.</a:t>
            </a:r>
          </a:p>
          <a:p>
            <a:r>
              <a:rPr lang="en-US" dirty="0"/>
              <a:t>Text color should preferably be black, but other colors may be included as long as they are visible in the projection.</a:t>
            </a:r>
          </a:p>
          <a:p>
            <a:r>
              <a:rPr lang="en-US" dirty="0"/>
              <a:t>The slide layout may be modified.</a:t>
            </a:r>
          </a:p>
        </p:txBody>
      </p:sp>
    </p:spTree>
    <p:extLst>
      <p:ext uri="{BB962C8B-B14F-4D97-AF65-F5344CB8AC3E}">
        <p14:creationId xmlns:p14="http://schemas.microsoft.com/office/powerpoint/2010/main" val="22733714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10">
            <a:extLst>
              <a:ext uri="{FF2B5EF4-FFF2-40B4-BE49-F238E27FC236}">
                <a16:creationId xmlns:a16="http://schemas.microsoft.com/office/drawing/2014/main" id="{E288EB1C-5A43-4461-9851-13FDC61818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err="1">
                <a:solidFill>
                  <a:srgbClr val="A60F00"/>
                </a:solidFill>
              </a:rPr>
              <a:t>Subtitle</a:t>
            </a:r>
            <a:endParaRPr lang="es-MX" dirty="0">
              <a:solidFill>
                <a:srgbClr val="A60F00"/>
              </a:solidFill>
            </a:endParaRPr>
          </a:p>
        </p:txBody>
      </p:sp>
      <p:sp>
        <p:nvSpPr>
          <p:cNvPr id="12" name="Marcador de contenido 11">
            <a:extLst>
              <a:ext uri="{FF2B5EF4-FFF2-40B4-BE49-F238E27FC236}">
                <a16:creationId xmlns:a16="http://schemas.microsoft.com/office/drawing/2014/main" id="{22D7C092-9AD3-4C51-978F-1D1E8F956B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8908" y="1485900"/>
            <a:ext cx="6052759" cy="4816929"/>
          </a:xfrm>
        </p:spPr>
        <p:txBody>
          <a:bodyPr>
            <a:normAutofit/>
          </a:bodyPr>
          <a:lstStyle/>
          <a:p>
            <a:r>
              <a:rPr lang="en-US" sz="2000" dirty="0"/>
              <a:t>The presentation file name must be as follows:</a:t>
            </a:r>
          </a:p>
          <a:p>
            <a:pPr marL="0" indent="0" algn="ctr">
              <a:buNone/>
            </a:pPr>
            <a:r>
              <a:rPr lang="en-US" sz="2000" i="1" dirty="0"/>
              <a:t>Accepted-Abstract-</a:t>
            </a:r>
            <a:r>
              <a:rPr lang="en-US" sz="2000" i="1" dirty="0" err="1"/>
              <a:t>ID_Room_Presentation</a:t>
            </a:r>
            <a:r>
              <a:rPr lang="en-US" sz="2000" i="1" dirty="0"/>
              <a:t>-</a:t>
            </a:r>
            <a:r>
              <a:rPr lang="en-US" sz="2000" i="1" dirty="0" err="1"/>
              <a:t>Day_</a:t>
            </a:r>
            <a:r>
              <a:rPr lang="en-US" sz="2000" i="1" err="1"/>
              <a:t>Presentation</a:t>
            </a:r>
            <a:r>
              <a:rPr lang="en-US" sz="2000" i="1"/>
              <a:t>-Number.pptx</a:t>
            </a:r>
            <a:endParaRPr lang="en-US" sz="2000" i="1" dirty="0"/>
          </a:p>
          <a:p>
            <a:r>
              <a:rPr lang="en-US" sz="2000" dirty="0"/>
              <a:t>The presentation must be sent to the conference’s email: </a:t>
            </a:r>
            <a:r>
              <a:rPr lang="en-US" sz="2000" dirty="0">
                <a:hlinkClick r:id="rId2"/>
              </a:rPr>
              <a:t>contralog2025@pumas.unam.mx</a:t>
            </a:r>
            <a:r>
              <a:rPr lang="en-US" sz="2000" dirty="0"/>
              <a:t> .</a:t>
            </a:r>
          </a:p>
          <a:p>
            <a:r>
              <a:rPr lang="en-US" sz="2000" dirty="0"/>
              <a:t>The subject of the message must be:</a:t>
            </a:r>
          </a:p>
          <a:p>
            <a:pPr marL="0" indent="0" algn="ctr">
              <a:buNone/>
            </a:pPr>
            <a:r>
              <a:rPr lang="en-US" sz="2000" i="1" dirty="0" err="1"/>
              <a:t>Presentation_Accepted</a:t>
            </a:r>
            <a:r>
              <a:rPr lang="en-US" sz="2000" i="1" dirty="0"/>
              <a:t>-Abstract-ID</a:t>
            </a:r>
          </a:p>
          <a:p>
            <a:r>
              <a:rPr lang="en-US" sz="2000" dirty="0"/>
              <a:t>In extreme circumstances, the presentation may be uploaded 15 minutes before the start of the session in the corresponding room.</a:t>
            </a: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3A71802E-045B-43DD-9108-A430F6F9F110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36813944"/>
              </p:ext>
            </p:extLst>
          </p:nvPr>
        </p:nvGraphicFramePr>
        <p:xfrm>
          <a:off x="6765324" y="2001794"/>
          <a:ext cx="4528751" cy="32790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565946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0DD161F3-7E60-4C22-86A2-AE6D983F58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err="1">
                <a:solidFill>
                  <a:srgbClr val="A60F00"/>
                </a:solidFill>
              </a:rPr>
              <a:t>Subtitle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4932646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3A1B04C2-D2A2-48BC-AD26-032B76E5AB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685247"/>
            <a:ext cx="10515600" cy="2062970"/>
          </a:xfrm>
        </p:spPr>
        <p:txBody>
          <a:bodyPr/>
          <a:lstStyle/>
          <a:p>
            <a:r>
              <a:rPr lang="es-MX" dirty="0" err="1">
                <a:solidFill>
                  <a:srgbClr val="A60F00"/>
                </a:solidFill>
              </a:rPr>
              <a:t>Thank</a:t>
            </a:r>
            <a:r>
              <a:rPr lang="es-MX" dirty="0">
                <a:solidFill>
                  <a:srgbClr val="A60F00"/>
                </a:solidFill>
              </a:rPr>
              <a:t> </a:t>
            </a:r>
            <a:r>
              <a:rPr lang="es-MX" dirty="0" err="1">
                <a:solidFill>
                  <a:srgbClr val="A60F00"/>
                </a:solidFill>
              </a:rPr>
              <a:t>you</a:t>
            </a:r>
            <a:r>
              <a:rPr lang="es-MX" dirty="0">
                <a:solidFill>
                  <a:srgbClr val="A60F00"/>
                </a:solidFill>
              </a:rPr>
              <a:t>!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E115140-5138-4A3B-BDCE-0C1E2DFBA8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757436"/>
            <a:ext cx="10515600" cy="1500187"/>
          </a:xfrm>
        </p:spPr>
        <p:txBody>
          <a:bodyPr/>
          <a:lstStyle/>
          <a:p>
            <a:r>
              <a:rPr lang="en-US" dirty="0"/>
              <a:t>Authors' names and institutions</a:t>
            </a:r>
          </a:p>
          <a:p>
            <a:r>
              <a:rPr lang="en-US" dirty="0"/>
              <a:t>Email or other means of contact</a:t>
            </a:r>
          </a:p>
        </p:txBody>
      </p:sp>
    </p:spTree>
    <p:extLst>
      <p:ext uri="{BB962C8B-B14F-4D97-AF65-F5344CB8AC3E}">
        <p14:creationId xmlns:p14="http://schemas.microsoft.com/office/powerpoint/2010/main" val="219703595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Personalizado 1">
      <a:dk1>
        <a:sysClr val="windowText" lastClr="000000"/>
      </a:dk1>
      <a:lt1>
        <a:sysClr val="window" lastClr="FFFFFF"/>
      </a:lt1>
      <a:dk2>
        <a:srgbClr val="771E28"/>
      </a:dk2>
      <a:lt2>
        <a:srgbClr val="E3DED1"/>
      </a:lt2>
      <a:accent1>
        <a:srgbClr val="F07F09"/>
      </a:accent1>
      <a:accent2>
        <a:srgbClr val="771E28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Personalizado 1">
      <a:majorFont>
        <a:latin typeface="Arial Rounded MT Bol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547</TotalTime>
  <Words>159</Words>
  <Application>Microsoft Office PowerPoint</Application>
  <PresentationFormat>Panorámica</PresentationFormat>
  <Paragraphs>22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8" baseType="lpstr">
      <vt:lpstr>Arial</vt:lpstr>
      <vt:lpstr>Arial Rounded MT Bold</vt:lpstr>
      <vt:lpstr>Tema de Office</vt:lpstr>
      <vt:lpstr>Title</vt:lpstr>
      <vt:lpstr>Suggestions for authors</vt:lpstr>
      <vt:lpstr>Subtitle</vt:lpstr>
      <vt:lpstr>Subtitle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Microsoft Office User</dc:creator>
  <cp:lastModifiedBy>Lizbeth Guarneros Aviles</cp:lastModifiedBy>
  <cp:revision>59</cp:revision>
  <dcterms:created xsi:type="dcterms:W3CDTF">2025-06-19T19:03:57Z</dcterms:created>
  <dcterms:modified xsi:type="dcterms:W3CDTF">2025-07-03T17:04:50Z</dcterms:modified>
</cp:coreProperties>
</file>